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2856" y="14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E0FA-6D73-472F-ADF1-165928608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55ED1C-CE71-4BDF-BA93-DD5F933C4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268F0-0977-4116-9D90-BC38B8CC9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D3608-09BE-4EA4-BEC9-5C09D487B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7F08B-FC79-4FA9-88E4-05A0E5BFF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142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1449-F1A0-4291-A017-73060FE63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AA391-37F6-4ABC-A9CC-D897C8CDD9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F9BE4-BA6A-40D7-8D03-257381213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7A8D1-F202-4802-9AD1-3C13F5060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6B36C-5353-40B5-992F-2D58E6215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750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0AC96F-103A-48AD-B4A3-A514DBEEB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122920-4DE0-43EF-BD96-9FFA569DA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810D4-1022-492F-B139-883F86C80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196D0-7166-42DB-88D2-6BE09A178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235CD-695E-412D-9F33-613AACB46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877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D5989-2AA5-474A-B3F5-1A2385F36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80F5E-C084-4A9C-BF5F-15400362A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640F36-0B1E-4B55-A5E7-0F477A57F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2E0D-8760-4DD8-83E4-FD5CF837C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98222-C447-41C8-BF22-C68C8D12F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239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A169-18B0-4B3C-A5AC-BA99EE9CD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0A41C8-D77D-4268-943E-D54F1F0923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A11BB-D1B4-4625-BFCA-ADD6CB183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3316D-3801-4515-8ADD-CE7221C30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77D31-D624-42B6-B551-ECD8978CF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6036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2E7D2-2485-4A03-8F22-7146CD27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342CD-B50E-4FCD-8B66-4D050C64F2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414BE4-D0FA-4822-BC82-BC5428959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75B6D7-C634-4F90-A4C5-AF3D4A05C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0C585-E5E6-45EE-ADE9-31A3995E7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194C06-AC8C-499C-8606-5AF9E81D0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759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00B86-31C8-428A-B9A6-30CF144A9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6D771-224C-4CA5-97EF-673D4644D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9D862D-80FE-43F4-82F3-1290067916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DBDC9C-EE7A-46BF-9F37-DC3FD72EE0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A344D4-45A8-460C-919F-79FEFD7FA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2DBD9D-779E-44B3-A534-B8339DF42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6700FA-14CD-482D-A6ED-AA742B633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D21826-5F30-44A1-8F75-9D5A66375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6944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615D9-8CF7-4130-937C-40CE5CBF0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A541E8-208A-4BDE-9B06-1F705E8C2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8A9898-A7D3-4983-A78C-013AB59B9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ED24EC-8D5D-4B76-8991-B05F21289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034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40ECCD-EA48-479E-B9AE-8DD5965D6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37B980-59BA-47BB-93AA-B4A837E67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7AED8B-3503-4847-8AD2-0EB847D98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97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23F6D-9EC5-4F24-BF2A-95E3A2563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B2ED8-53ED-4FE9-AEA6-D69E003E1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525C06-D07E-474C-8A5F-74BCB2AB5B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705F6-49AC-4323-BF85-E159CC082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BD2901-FA85-4778-8BB7-30D132329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2AA618-2356-4764-BEB5-3A1ED34BC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689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7B716-9F22-489E-8B7E-3382EB0F4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967DBF-24B4-41C9-9E40-6066705431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157D45-F2CA-4CB6-9C95-C10966E3BB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04CCAD-E960-4D23-AEE7-2F5C442D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92CC03-CB47-432A-9873-F6C064AFA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CC9A-C4F1-4838-B712-80E2226F4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8539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3B0D20-2078-4C07-B53D-F28D47E8D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4FCB02-7796-49EB-A78A-9B909F59D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B1139-264E-49E8-9CB9-7903E463B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8F51A-ADFF-4520-A29D-EA9E59662E0B}" type="datetimeFigureOut">
              <a:rPr lang="en-GB" smtClean="0"/>
              <a:t>20/03/2018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DAD2C-903F-4EF8-836D-1EFFAB4202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5725A-2859-4B22-9060-B918D0196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C0C8B-095C-4730-B84D-166298D6C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7706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6C3FF0-3F75-480F-9926-6E9E6CA7F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01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ppuSushiGameplay">
            <a:hlinkClick r:id="" action="ppaction://media"/>
            <a:extLst>
              <a:ext uri="{FF2B5EF4-FFF2-40B4-BE49-F238E27FC236}">
                <a16:creationId xmlns:a16="http://schemas.microsoft.com/office/drawing/2014/main" id="{4C50FF16-38E3-4506-B89B-8326333A66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764" y="2677"/>
            <a:ext cx="12196763" cy="6855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64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2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A295E2-F07D-4B06-818C-34688FF9FA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098" y="1929880"/>
            <a:ext cx="5432041" cy="54320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C9D35F-9887-412E-8EC3-4B4F724724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915" y="-486750"/>
            <a:ext cx="5432041" cy="54320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2C7CAC-614D-4BD9-8DBB-50594736F9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875" y="-486750"/>
            <a:ext cx="5432041" cy="543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96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0</Words>
  <Application>Microsoft Office PowerPoint</Application>
  <PresentationFormat>Widescreen</PresentationFormat>
  <Paragraphs>0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 Kinglake</dc:creator>
  <cp:lastModifiedBy>C Kinglake</cp:lastModifiedBy>
  <cp:revision>3</cp:revision>
  <dcterms:created xsi:type="dcterms:W3CDTF">2018-03-20T22:24:55Z</dcterms:created>
  <dcterms:modified xsi:type="dcterms:W3CDTF">2018-03-20T23:36:20Z</dcterms:modified>
</cp:coreProperties>
</file>

<file path=docProps/thumbnail.jpeg>
</file>